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Average"/>
      <p:regular r:id="rId20"/>
    </p:embeddedFont>
    <p:embeddedFont>
      <p:font typeface="Libre Baskerville"/>
      <p:regular r:id="rId21"/>
      <p:bold r:id="rId22"/>
      <p:italic r:id="rId23"/>
    </p:embeddedFont>
    <p:embeddedFont>
      <p:font typeface="Oswald"/>
      <p:regular r:id="rId24"/>
      <p:bold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verage-regular.fntdata"/><Relationship Id="rId22" Type="http://schemas.openxmlformats.org/officeDocument/2006/relationships/font" Target="fonts/LibreBaskerville-bold.fntdata"/><Relationship Id="rId21" Type="http://schemas.openxmlformats.org/officeDocument/2006/relationships/font" Target="fonts/LibreBaskerville-regular.fntdata"/><Relationship Id="rId24" Type="http://schemas.openxmlformats.org/officeDocument/2006/relationships/font" Target="fonts/Oswald-regular.fntdata"/><Relationship Id="rId23" Type="http://schemas.openxmlformats.org/officeDocument/2006/relationships/font" Target="fonts/LibreBaskerville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1032150574c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1032150574c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1032150574c_1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1032150574c_1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32150574c_1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32150574c_1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1032150574c_1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1032150574c_1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032150574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032150574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032150574c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032150574c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032150574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032150574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1032150574c_0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1032150574c_0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032150574c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1032150574c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1032150574c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1032150574c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1032150574c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1032150574c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032150574c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1032150574c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032150574c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032150574c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3" name="Google Shape;53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4" name="Google Shape;54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20" name="Google Shape;20;p3"/>
          <p:cNvPicPr preferRelativeResize="0"/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3296713" y="749898"/>
            <a:ext cx="2550575" cy="364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30" name="Google Shape;30;p5"/>
          <p:cNvPicPr preferRelativeResize="0"/>
          <p:nvPr/>
        </p:nvPicPr>
        <p:blipFill>
          <a:blip r:embed="rId2">
            <a:alphaModFix amt="56000"/>
          </a:blip>
          <a:stretch>
            <a:fillRect/>
          </a:stretch>
        </p:blipFill>
        <p:spPr>
          <a:xfrm>
            <a:off x="1463599" y="2148775"/>
            <a:ext cx="1696111" cy="242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6" name="Google Shape;36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7" name="Google Shape;37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rgbClr val="0D0E0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Relationship Id="rId4" Type="http://schemas.openxmlformats.org/officeDocument/2006/relationships/image" Target="../media/image14.png"/><Relationship Id="rId5" Type="http://schemas.openxmlformats.org/officeDocument/2006/relationships/image" Target="../media/image13.jpg"/><Relationship Id="rId6" Type="http://schemas.openxmlformats.org/officeDocument/2006/relationships/image" Target="../media/image24.png"/><Relationship Id="rId7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emojipedia.org/flexed-biceps/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9.png"/><Relationship Id="rId4" Type="http://schemas.openxmlformats.org/officeDocument/2006/relationships/image" Target="../media/image23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Relationship Id="rId4" Type="http://schemas.openxmlformats.org/officeDocument/2006/relationships/image" Target="../media/image20.png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8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6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3.png"/><Relationship Id="rId5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600" y="1026350"/>
            <a:ext cx="3090800" cy="30908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solidFill>
                  <a:srgbClr val="F1C232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Lord of the Rings</a:t>
            </a:r>
            <a:endParaRPr>
              <a:solidFill>
                <a:srgbClr val="F1C232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63" name="Google Shape;63;p13"/>
          <p:cNvSpPr txBox="1"/>
          <p:nvPr/>
        </p:nvSpPr>
        <p:spPr>
          <a:xfrm>
            <a:off x="-125" y="4163700"/>
            <a:ext cx="91440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 sz="1900">
                <a:solidFill>
                  <a:srgbClr val="CC0000"/>
                </a:solidFill>
                <a:latin typeface="Average"/>
                <a:ea typeface="Average"/>
                <a:cs typeface="Average"/>
                <a:sym typeface="Average"/>
              </a:rPr>
              <a:t>(...Except its my friends)</a:t>
            </a:r>
            <a:endParaRPr sz="1900">
              <a:solidFill>
                <a:srgbClr val="CC0000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mph" presetID="8" presetSubtype="0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dur="43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3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22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3408638" y="1048157"/>
            <a:ext cx="2326725" cy="3323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2"/>
          <p:cNvSpPr txBox="1"/>
          <p:nvPr>
            <p:ph type="title"/>
          </p:nvPr>
        </p:nvSpPr>
        <p:spPr>
          <a:xfrm>
            <a:off x="105625" y="414500"/>
            <a:ext cx="12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Legolas</a:t>
            </a:r>
            <a:endParaRPr/>
          </a:p>
        </p:txBody>
      </p:sp>
      <p:sp>
        <p:nvSpPr>
          <p:cNvPr id="137" name="Google Shape;137;p22"/>
          <p:cNvSpPr txBox="1"/>
          <p:nvPr>
            <p:ph idx="1" type="body"/>
          </p:nvPr>
        </p:nvSpPr>
        <p:spPr>
          <a:xfrm>
            <a:off x="5898650" y="4124100"/>
            <a:ext cx="28698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Basically a dwarf already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Kinda racist ngl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 chose dwarf for good racials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has the potential to be wholesome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55"/>
          </a:p>
        </p:txBody>
      </p:sp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0" l="119" r="109" t="0"/>
          <a:stretch/>
        </p:blipFill>
        <p:spPr>
          <a:xfrm>
            <a:off x="311700" y="1133475"/>
            <a:ext cx="2869900" cy="2876549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2"/>
          <p:cNvSpPr txBox="1"/>
          <p:nvPr>
            <p:ph type="title"/>
          </p:nvPr>
        </p:nvSpPr>
        <p:spPr>
          <a:xfrm>
            <a:off x="5131675" y="528750"/>
            <a:ext cx="2454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Gimli Son of Gloin</a:t>
            </a:r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1133475"/>
            <a:ext cx="2869900" cy="28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600" y="1249150"/>
            <a:ext cx="2869899" cy="26451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98621" y="1249150"/>
            <a:ext cx="2869880" cy="2645199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403050" y="4124100"/>
            <a:ext cx="28698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Overconfident / Prideful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Aloof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Started full of prejudice has grown a lot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155"/>
          </a:p>
        </p:txBody>
      </p:sp>
      <p:sp>
        <p:nvSpPr>
          <p:cNvPr id="144" name="Google Shape;144;p22"/>
          <p:cNvSpPr txBox="1"/>
          <p:nvPr>
            <p:ph idx="1" type="body"/>
          </p:nvPr>
        </p:nvSpPr>
        <p:spPr>
          <a:xfrm>
            <a:off x="3137100" y="2200400"/>
            <a:ext cx="28698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Basically the Legolas - Gimli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relationship in FotR 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Maybe one day they’ll reach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“How about side by side with a friend?”</a:t>
            </a:r>
            <a:endParaRPr sz="1155"/>
          </a:p>
        </p:txBody>
      </p:sp>
      <p:sp>
        <p:nvSpPr>
          <p:cNvPr id="145" name="Google Shape;145;p22"/>
          <p:cNvSpPr txBox="1"/>
          <p:nvPr>
            <p:ph type="title"/>
          </p:nvPr>
        </p:nvSpPr>
        <p:spPr>
          <a:xfrm>
            <a:off x="1159825" y="414500"/>
            <a:ext cx="1206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Liam</a:t>
            </a:r>
            <a:endParaRPr/>
          </a:p>
        </p:txBody>
      </p:sp>
      <p:sp>
        <p:nvSpPr>
          <p:cNvPr id="146" name="Google Shape;146;p22"/>
          <p:cNvSpPr txBox="1"/>
          <p:nvPr>
            <p:ph type="title"/>
          </p:nvPr>
        </p:nvSpPr>
        <p:spPr>
          <a:xfrm>
            <a:off x="7471900" y="528750"/>
            <a:ext cx="98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Mark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3"/>
          <p:cNvSpPr txBox="1"/>
          <p:nvPr>
            <p:ph type="title"/>
          </p:nvPr>
        </p:nvSpPr>
        <p:spPr>
          <a:xfrm>
            <a:off x="2502300" y="528750"/>
            <a:ext cx="13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Celeborn</a:t>
            </a:r>
            <a:endParaRPr/>
          </a:p>
        </p:txBody>
      </p:sp>
      <p:sp>
        <p:nvSpPr>
          <p:cNvPr id="152" name="Google Shape;152;p23"/>
          <p:cNvSpPr txBox="1"/>
          <p:nvPr>
            <p:ph idx="1" type="body"/>
          </p:nvPr>
        </p:nvSpPr>
        <p:spPr>
          <a:xfrm>
            <a:off x="6213875" y="2025075"/>
            <a:ext cx="27540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very pretty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kind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basically magical hair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powerful </a:t>
            </a:r>
            <a:r>
              <a:rPr lang="nl" sz="1200" u="sng">
                <a:solidFill>
                  <a:schemeClr val="hlink"/>
                </a:solidFill>
                <a:hlinkClick r:id="rId3"/>
              </a:rPr>
              <a:t>💪</a:t>
            </a:r>
            <a:endParaRPr sz="555"/>
          </a:p>
        </p:txBody>
      </p:sp>
      <p:sp>
        <p:nvSpPr>
          <p:cNvPr id="153" name="Google Shape;153;p23"/>
          <p:cNvSpPr txBox="1"/>
          <p:nvPr>
            <p:ph type="title"/>
          </p:nvPr>
        </p:nvSpPr>
        <p:spPr>
          <a:xfrm>
            <a:off x="4580725" y="528750"/>
            <a:ext cx="1378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Galadriel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129775" y="1834275"/>
            <a:ext cx="2670600" cy="10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The quiet one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Kind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Simps for his waifu</a:t>
            </a:r>
            <a:endParaRPr sz="1155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155"/>
              <a:t> (Simps for elves like Gimli and Kili, is he actually a dwarf?)</a:t>
            </a:r>
            <a:endParaRPr sz="1155"/>
          </a:p>
        </p:txBody>
      </p:sp>
      <p:sp>
        <p:nvSpPr>
          <p:cNvPr id="155" name="Google Shape;155;p23"/>
          <p:cNvSpPr txBox="1"/>
          <p:nvPr>
            <p:ph type="title"/>
          </p:nvPr>
        </p:nvSpPr>
        <p:spPr>
          <a:xfrm>
            <a:off x="3734275" y="528750"/>
            <a:ext cx="76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John</a:t>
            </a:r>
            <a:endParaRPr/>
          </a:p>
        </p:txBody>
      </p:sp>
      <p:sp>
        <p:nvSpPr>
          <p:cNvPr id="156" name="Google Shape;156;p23"/>
          <p:cNvSpPr txBox="1"/>
          <p:nvPr>
            <p:ph type="title"/>
          </p:nvPr>
        </p:nvSpPr>
        <p:spPr>
          <a:xfrm>
            <a:off x="5898650" y="528750"/>
            <a:ext cx="98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Sten</a:t>
            </a:r>
            <a:endParaRPr/>
          </a:p>
        </p:txBody>
      </p:sp>
      <p:pic>
        <p:nvPicPr>
          <p:cNvPr id="157" name="Google Shape;15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7425" y="1155700"/>
            <a:ext cx="3429138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7425" y="1155700"/>
            <a:ext cx="3429150" cy="2832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4"/>
          <p:cNvSpPr txBox="1"/>
          <p:nvPr>
            <p:ph type="title"/>
          </p:nvPr>
        </p:nvSpPr>
        <p:spPr>
          <a:xfrm>
            <a:off x="311700" y="445025"/>
            <a:ext cx="2847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Pre-Sauron Saruman</a:t>
            </a:r>
            <a:endParaRPr/>
          </a:p>
        </p:txBody>
      </p:sp>
      <p:sp>
        <p:nvSpPr>
          <p:cNvPr id="164" name="Google Shape;164;p24"/>
          <p:cNvSpPr txBox="1"/>
          <p:nvPr>
            <p:ph idx="1" type="body"/>
          </p:nvPr>
        </p:nvSpPr>
        <p:spPr>
          <a:xfrm>
            <a:off x="4610150" y="1763075"/>
            <a:ext cx="3771000" cy="21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DEEP LORE / DEEP THINK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Source those facts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The LAW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l"/>
              <a:t>Ponder this palantir</a:t>
            </a:r>
            <a:endParaRPr/>
          </a:p>
        </p:txBody>
      </p:sp>
      <p:sp>
        <p:nvSpPr>
          <p:cNvPr id="165" name="Google Shape;165;p24"/>
          <p:cNvSpPr txBox="1"/>
          <p:nvPr/>
        </p:nvSpPr>
        <p:spPr>
          <a:xfrm>
            <a:off x="2968850" y="408125"/>
            <a:ext cx="1602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Benjamin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6" name="Google Shape;16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7025"/>
            <a:ext cx="4305350" cy="344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207026"/>
            <a:ext cx="4305350" cy="3444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4"/>
          <p:cNvPicPr preferRelativeResize="0"/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5683213" y="1164032"/>
            <a:ext cx="2326725" cy="332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title"/>
          </p:nvPr>
        </p:nvSpPr>
        <p:spPr>
          <a:xfrm>
            <a:off x="645900" y="1789500"/>
            <a:ext cx="7852200" cy="156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Libre Baskerville"/>
                <a:ea typeface="Libre Baskerville"/>
                <a:cs typeface="Libre Baskerville"/>
                <a:sym typeface="Libre Baskerville"/>
              </a:rPr>
              <a:t>. . . B</a:t>
            </a:r>
            <a:r>
              <a:rPr lang="nl">
                <a:latin typeface="Libre Baskerville"/>
                <a:ea typeface="Libre Baskerville"/>
                <a:cs typeface="Libre Baskerville"/>
                <a:sym typeface="Libre Baskerville"/>
              </a:rPr>
              <a:t>ut where there is light, there is shadow,and there is no light, Wizard, that can defeat darkness. . . 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6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3151090" y="541863"/>
            <a:ext cx="2841825" cy="4059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p26"/>
          <p:cNvSpPr txBox="1"/>
          <p:nvPr>
            <p:ph type="title"/>
          </p:nvPr>
        </p:nvSpPr>
        <p:spPr>
          <a:xfrm>
            <a:off x="311700" y="4450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The One Ring</a:t>
            </a:r>
            <a:r>
              <a:rPr lang="nl"/>
              <a:t> </a:t>
            </a:r>
            <a:endParaRPr/>
          </a:p>
        </p:txBody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Bad influence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Brings the worst out in people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nl"/>
              <a:t>“CR2000 robot that reactions grapples need I say more” - Gabe </a:t>
            </a:r>
            <a:endParaRPr/>
          </a:p>
        </p:txBody>
      </p:sp>
      <p:pic>
        <p:nvPicPr>
          <p:cNvPr id="181" name="Google Shape;18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4400" y="1170125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>
            <p:ph type="title"/>
          </p:nvPr>
        </p:nvSpPr>
        <p:spPr>
          <a:xfrm>
            <a:off x="2166875" y="44502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Loki</a:t>
            </a:r>
            <a:endParaRPr/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4400" y="1170125"/>
            <a:ext cx="3429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Libre Baskerville"/>
                <a:ea typeface="Libre Baskerville"/>
                <a:cs typeface="Libre Baskerville"/>
                <a:sym typeface="Libre Baskerville"/>
              </a:rPr>
              <a:t>In a hole in the ground there lived a hobbit . . .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3725" y="1207025"/>
            <a:ext cx="4527600" cy="332083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type="title"/>
          </p:nvPr>
        </p:nvSpPr>
        <p:spPr>
          <a:xfrm>
            <a:off x="311700" y="445025"/>
            <a:ext cx="2030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Frodo Baggins</a:t>
            </a:r>
            <a:r>
              <a:rPr lang="nl"/>
              <a:t> </a:t>
            </a:r>
            <a:endParaRPr/>
          </a:p>
        </p:txBody>
      </p:sp>
      <p:sp>
        <p:nvSpPr>
          <p:cNvPr id="75" name="Google Shape;75;p15"/>
          <p:cNvSpPr txBox="1"/>
          <p:nvPr>
            <p:ph idx="1" type="body"/>
          </p:nvPr>
        </p:nvSpPr>
        <p:spPr>
          <a:xfrm>
            <a:off x="311700" y="1152475"/>
            <a:ext cx="3999900" cy="9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Carries our burdens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Literally dying for our sins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Strictly speaking innocent until we ruined it</a:t>
            </a:r>
            <a:endParaRPr/>
          </a:p>
        </p:txBody>
      </p:sp>
      <p:sp>
        <p:nvSpPr>
          <p:cNvPr id="76" name="Google Shape;76;p15"/>
          <p:cNvSpPr txBox="1"/>
          <p:nvPr/>
        </p:nvSpPr>
        <p:spPr>
          <a:xfrm>
            <a:off x="2197525" y="4081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Pain Channel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000" y="1207025"/>
            <a:ext cx="4583526" cy="336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64000" y="1200250"/>
            <a:ext cx="4527600" cy="3320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8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Libre Baskerville"/>
                <a:ea typeface="Libre Baskerville"/>
                <a:cs typeface="Libre Baskerville"/>
                <a:sym typeface="Libre Baskerville"/>
              </a:rPr>
              <a:t>. . . but every good hobbit needs a better friend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25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Samwise Gamgee</a:t>
            </a:r>
            <a:endParaRPr/>
          </a:p>
        </p:txBody>
      </p:sp>
      <p:sp>
        <p:nvSpPr>
          <p:cNvPr id="89" name="Google Shape;89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Reliable AF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Always prepared for every situation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Actually takes notes when DM explains things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Deserves better than us</a:t>
            </a:r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2701300" y="4450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Carmen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04850" y="1137600"/>
            <a:ext cx="4245900" cy="350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04850" y="1137600"/>
            <a:ext cx="4245900" cy="3500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9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90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8"/>
          <p:cNvPicPr preferRelativeResize="0"/>
          <p:nvPr/>
        </p:nvPicPr>
        <p:blipFill>
          <a:blip r:embed="rId3">
            <a:alphaModFix amt="34000"/>
          </a:blip>
          <a:stretch>
            <a:fillRect/>
          </a:stretch>
        </p:blipFill>
        <p:spPr>
          <a:xfrm>
            <a:off x="3408638" y="909782"/>
            <a:ext cx="2326725" cy="3323893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8"/>
          <p:cNvSpPr txBox="1"/>
          <p:nvPr>
            <p:ph type="title"/>
          </p:nvPr>
        </p:nvSpPr>
        <p:spPr>
          <a:xfrm>
            <a:off x="105625" y="414500"/>
            <a:ext cx="196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Peregrin Took</a:t>
            </a:r>
            <a:endParaRPr/>
          </a:p>
        </p:txBody>
      </p:sp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3320450" y="1728000"/>
            <a:ext cx="2439300" cy="1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nl" sz="1754"/>
              <a:t>Comic Relief</a:t>
            </a:r>
            <a:endParaRPr sz="1754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nl" sz="1754"/>
              <a:t>Expressive</a:t>
            </a:r>
            <a:endParaRPr sz="1754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523"/>
              <a:buNone/>
            </a:pPr>
            <a:r>
              <a:rPr lang="nl" sz="1754"/>
              <a:t>Clueless half the time</a:t>
            </a:r>
            <a:endParaRPr sz="1754"/>
          </a:p>
          <a:p>
            <a:pPr indent="0" lvl="0" marL="0" rtl="0" algn="ctr">
              <a:lnSpc>
                <a:spcPct val="105000"/>
              </a:lnSpc>
              <a:spcBef>
                <a:spcPts val="1200"/>
              </a:spcBef>
              <a:spcAft>
                <a:spcPts val="1200"/>
              </a:spcAft>
              <a:buSzPts val="523"/>
              <a:buNone/>
            </a:pPr>
            <a:r>
              <a:rPr lang="nl" sz="1754"/>
              <a:t>Passion for Food</a:t>
            </a:r>
            <a:endParaRPr sz="1754"/>
          </a:p>
        </p:txBody>
      </p:sp>
      <p:pic>
        <p:nvPicPr>
          <p:cNvPr id="100" name="Google Shape;100;p18"/>
          <p:cNvPicPr preferRelativeResize="0"/>
          <p:nvPr/>
        </p:nvPicPr>
        <p:blipFill rotWithShape="1">
          <a:blip r:embed="rId4">
            <a:alphaModFix/>
          </a:blip>
          <a:srcRect b="0" l="19719" r="38430" t="0"/>
          <a:stretch/>
        </p:blipFill>
        <p:spPr>
          <a:xfrm>
            <a:off x="311700" y="1133475"/>
            <a:ext cx="2869900" cy="2876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8600" y="1133475"/>
            <a:ext cx="2405135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8"/>
          <p:cNvSpPr txBox="1"/>
          <p:nvPr>
            <p:ph type="title"/>
          </p:nvPr>
        </p:nvSpPr>
        <p:spPr>
          <a:xfrm>
            <a:off x="5131672" y="528750"/>
            <a:ext cx="2869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Meriadoc Brandybuck</a:t>
            </a:r>
            <a:endParaRPr/>
          </a:p>
        </p:txBody>
      </p:sp>
      <p:pic>
        <p:nvPicPr>
          <p:cNvPr id="103" name="Google Shape;103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98600" y="1133475"/>
            <a:ext cx="2405125" cy="2876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8"/>
          <p:cNvPicPr preferRelativeResize="0"/>
          <p:nvPr/>
        </p:nvPicPr>
        <p:blipFill rotWithShape="1">
          <a:blip r:embed="rId7">
            <a:alphaModFix/>
          </a:blip>
          <a:srcRect b="0" l="19545" r="39616" t="0"/>
          <a:stretch/>
        </p:blipFill>
        <p:spPr>
          <a:xfrm>
            <a:off x="311700" y="1133450"/>
            <a:ext cx="2800676" cy="2876550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type="title"/>
          </p:nvPr>
        </p:nvSpPr>
        <p:spPr>
          <a:xfrm>
            <a:off x="1998275" y="414500"/>
            <a:ext cx="1962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Jarex</a:t>
            </a:r>
            <a:endParaRPr/>
          </a:p>
        </p:txBody>
      </p:sp>
      <p:sp>
        <p:nvSpPr>
          <p:cNvPr id="106" name="Google Shape;106;p18"/>
          <p:cNvSpPr txBox="1"/>
          <p:nvPr>
            <p:ph type="title"/>
          </p:nvPr>
        </p:nvSpPr>
        <p:spPr>
          <a:xfrm>
            <a:off x="7966800" y="528750"/>
            <a:ext cx="9552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Gabe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39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39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nl">
                <a:latin typeface="Libre Baskerville"/>
                <a:ea typeface="Libre Baskerville"/>
                <a:cs typeface="Libre Baskerville"/>
                <a:sym typeface="Libre Baskerville"/>
              </a:rPr>
              <a:t>. . . and every good group of friends needs a bunch of old people to look over their shoulders</a:t>
            </a:r>
            <a:endParaRPr>
              <a:latin typeface="Libre Baskerville"/>
              <a:ea typeface="Libre Baskerville"/>
              <a:cs typeface="Libre Baskerville"/>
              <a:sym typeface="Libre Baskervill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type="title"/>
          </p:nvPr>
        </p:nvSpPr>
        <p:spPr>
          <a:xfrm>
            <a:off x="311700" y="445025"/>
            <a:ext cx="2526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Aragorn (Estel)</a:t>
            </a:r>
            <a:endParaRPr/>
          </a:p>
        </p:txBody>
      </p:sp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311700" y="1152475"/>
            <a:ext cx="3999900" cy="141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The other reliable one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Dad vibes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Why is he so much more responsible than us?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nl"/>
              <a:t>He’s the oldest</a:t>
            </a:r>
            <a:endParaRPr/>
          </a:p>
        </p:txBody>
      </p:sp>
      <p:sp>
        <p:nvSpPr>
          <p:cNvPr id="118" name="Google Shape;118;p20"/>
          <p:cNvSpPr txBox="1"/>
          <p:nvPr/>
        </p:nvSpPr>
        <p:spPr>
          <a:xfrm>
            <a:off x="2701300" y="4450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Kimo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8325" y="1091525"/>
            <a:ext cx="3363525" cy="336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325" y="1091525"/>
            <a:ext cx="3363525" cy="336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4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400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445025"/>
            <a:ext cx="2702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trike="sngStrike"/>
              <a:t>Self-Insert</a:t>
            </a:r>
            <a:r>
              <a:rPr lang="nl"/>
              <a:t>  </a:t>
            </a:r>
            <a:r>
              <a:rPr lang="nl" strike="sngStrike"/>
              <a:t>Gandalf</a:t>
            </a:r>
            <a:r>
              <a:rPr lang="nl"/>
              <a:t> </a:t>
            </a:r>
            <a:endParaRPr/>
          </a:p>
        </p:txBody>
      </p:sp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4575450" y="1152475"/>
            <a:ext cx="3771000" cy="152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/>
              <a:t>Brought the party together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nl"/>
              <a:t>Basically a self-inserts into everything including this powerpoint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nl"/>
              <a:t>Bad memory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2700" y="2724625"/>
            <a:ext cx="4756500" cy="188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2700" y="2724625"/>
            <a:ext cx="4756500" cy="1885922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1"/>
          <p:cNvSpPr txBox="1"/>
          <p:nvPr/>
        </p:nvSpPr>
        <p:spPr>
          <a:xfrm>
            <a:off x="2861875" y="408125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nl"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Amber</a:t>
            </a:r>
            <a:endParaRPr sz="3000">
              <a:solidFill>
                <a:schemeClr val="dk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>
          <a:blip r:embed="rId5">
            <a:alphaModFix amt="34000"/>
          </a:blip>
          <a:stretch>
            <a:fillRect/>
          </a:stretch>
        </p:blipFill>
        <p:spPr>
          <a:xfrm>
            <a:off x="844038" y="1286657"/>
            <a:ext cx="2326725" cy="332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